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7" r:id="rId6"/>
    <p:sldId id="284" r:id="rId7"/>
    <p:sldId id="285" r:id="rId8"/>
    <p:sldId id="282" r:id="rId9"/>
    <p:sldId id="286" r:id="rId10"/>
    <p:sldId id="283" r:id="rId11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98" autoAdjust="0"/>
    <p:restoredTop sz="94660"/>
  </p:normalViewPr>
  <p:slideViewPr>
    <p:cSldViewPr snapToGrid="0">
      <p:cViewPr varScale="1">
        <p:scale>
          <a:sx n="85" d="100"/>
          <a:sy n="85" d="100"/>
        </p:scale>
        <p:origin x="20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9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7FDB26-16AF-4C82-AF7A-92449513F3F4}" type="datetime1">
              <a:rPr lang="fr-FR" smtClean="0"/>
              <a:t>29/05/2022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60E9541-3375-4528-AC9C-1D7FD00C3017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542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 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fr-FR" noProof="0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E27949C9-1C26-45BB-BA53-FCDDA512553D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  <p:cxnSp>
        <p:nvCxnSpPr>
          <p:cNvPr id="8" name="Connecteur droit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1F1C99-0FCE-4E24-B45E-A6B8B87EE97A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2C3B24-D805-4A76-8E65-C9738296B930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  <p:cxnSp>
        <p:nvCxnSpPr>
          <p:cNvPr id="7" name="Connecteur droit 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0CDC4-B118-436F-8999-4E53124174C8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B3B74C-3552-4EC5-970E-EA08B17DE6C3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  <p:cxnSp>
        <p:nvCxnSpPr>
          <p:cNvPr id="8" name="Connecteur droit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86671B-8518-416E-9A93-110C3FC765B0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5CA171-7817-4EB8-BD06-8DC08B6DD669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CB6A67-71AB-4430-8E9A-3C4E54AB6270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78E809-7279-41D4-8D12-46601669AEF8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fr-FR" noProof="0"/>
              <a:t>Modifiez le style du titre du masque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E15B8F-B91C-47AC-B98D-C114892A6229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769C86-3347-4673-9EED-DCA59A1E5DED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fr-FR" noProof="0" smtClean="0"/>
              <a:t>‹N°›</a:t>
            </a:fld>
            <a:endParaRPr lang="fr-FR" noProof="0"/>
          </a:p>
        </p:txBody>
      </p:sp>
      <p:cxnSp>
        <p:nvCxnSpPr>
          <p:cNvPr id="8" name="Connecteur droit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87726DE0-7F70-4976-999D-381380B45882}" type="datetime1">
              <a:rPr lang="fr-FR" noProof="0" smtClean="0"/>
              <a:t>29/05/2022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cxnSp>
        <p:nvCxnSpPr>
          <p:cNvPr id="7" name="Connecteur droit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MaelRibes/PROJ631_Huffman_Coding/tree/maste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MaelRibes/PROJ631_Huffman_Coding/tree/mast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-11551"/>
            <a:ext cx="12191980" cy="6858000"/>
          </a:xfrm>
          <a:prstGeom prst="rect">
            <a:avLst/>
          </a:prstGeom>
        </p:spPr>
      </p:pic>
      <p:sp>
        <p:nvSpPr>
          <p:cNvPr id="21" name="Rectangle 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606907"/>
            <a:ext cx="9306838" cy="1090938"/>
          </a:xfrm>
        </p:spPr>
        <p:txBody>
          <a:bodyPr rtlCol="0" anchor="b">
            <a:noAutofit/>
          </a:bodyPr>
          <a:lstStyle/>
          <a:p>
            <a:pPr algn="l"/>
            <a:r>
              <a:rPr lang="fr-FR" sz="5400" dirty="0">
                <a:solidFill>
                  <a:srgbClr val="FFFFFF"/>
                </a:solidFill>
              </a:rPr>
              <a:t>Compression de fichiers </a:t>
            </a:r>
            <a:br>
              <a:rPr lang="fr-FR" sz="5400" dirty="0">
                <a:solidFill>
                  <a:srgbClr val="FFFFFF"/>
                </a:solidFill>
              </a:rPr>
            </a:br>
            <a:r>
              <a:rPr lang="fr-FR" sz="5400" dirty="0">
                <a:solidFill>
                  <a:srgbClr val="FFFFFF"/>
                </a:solidFill>
              </a:rPr>
              <a:t>par codage de </a:t>
            </a:r>
            <a:r>
              <a:rPr lang="fr-FR" sz="5400" dirty="0" err="1">
                <a:solidFill>
                  <a:srgbClr val="FFFFFF"/>
                </a:solidFill>
              </a:rPr>
              <a:t>huffman</a:t>
            </a:r>
            <a:endParaRPr lang="fr-FR" sz="5400" dirty="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96957"/>
            <a:ext cx="1966191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fr-FR" dirty="0">
                <a:solidFill>
                  <a:srgbClr val="FFFFFF"/>
                </a:solidFill>
              </a:rPr>
              <a:t>RIBES Maël – IDU3</a:t>
            </a:r>
          </a:p>
        </p:txBody>
      </p: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Sous-titre 2">
            <a:extLst>
              <a:ext uri="{FF2B5EF4-FFF2-40B4-BE49-F238E27FC236}">
                <a16:creationId xmlns:a16="http://schemas.microsoft.com/office/drawing/2014/main" id="{FBBBC560-63C6-A6D9-2072-C3BEC5A36F05}"/>
              </a:ext>
            </a:extLst>
          </p:cNvPr>
          <p:cNvSpPr txBox="1">
            <a:spLocks/>
          </p:cNvSpPr>
          <p:nvPr/>
        </p:nvSpPr>
        <p:spPr>
          <a:xfrm>
            <a:off x="5574081" y="4787538"/>
            <a:ext cx="5567767" cy="514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8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sz="1700" dirty="0">
                <a:solidFill>
                  <a:srgbClr val="FFFFFF"/>
                </a:solidFill>
                <a:hlinkClick r:id="rId4"/>
              </a:rPr>
              <a:t>Lien GitHub</a:t>
            </a:r>
            <a:endParaRPr lang="fr-FR" sz="1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>
            <a:normAutofit/>
          </a:bodyPr>
          <a:lstStyle/>
          <a:p>
            <a:r>
              <a:rPr lang="fr-FR" dirty="0"/>
              <a:t>introduction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472A6E7-066E-4FA9-4E8E-C3E6A6BD145A}"/>
              </a:ext>
            </a:extLst>
          </p:cNvPr>
          <p:cNvSpPr txBox="1"/>
          <p:nvPr/>
        </p:nvSpPr>
        <p:spPr>
          <a:xfrm>
            <a:off x="1024128" y="2269967"/>
            <a:ext cx="31470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Choix du sujet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Langage :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  <a:p>
            <a:pPr marL="285750" indent="-285750">
              <a:buFont typeface="Wingdings" pitchFamily="2" charset="2"/>
              <a:buChar char="Ø"/>
            </a:pPr>
            <a:r>
              <a:rPr lang="fr-FR" dirty="0"/>
              <a:t>Organisation et git :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1815BB6-4398-9DE4-A55A-87B38BBE8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272" y="4932945"/>
            <a:ext cx="1040384" cy="585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8E01DB-FAF7-E40A-A4A2-4280ED1197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7647" y="3149401"/>
            <a:ext cx="704668" cy="78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9A176FE3-D039-33AA-7F74-08B2A64E0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612" y="4932945"/>
            <a:ext cx="1208314" cy="679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0307FD8-7B98-CBD8-42AD-D143276807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2276" y="1335024"/>
            <a:ext cx="5817118" cy="451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C6B8D3-0EC9-1977-5DB2-127879FFA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Trello ET git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F567D75-6039-AAE3-8EB5-727C984DF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7721" y="2583990"/>
            <a:ext cx="4853718" cy="333036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ED24487-FB67-FC6A-0BD7-3A84CDBC6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20" y="1823696"/>
            <a:ext cx="6255953" cy="485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620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567ACB-C8DC-0F9B-0821-B0F9898E1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Décomposition fonctionnelle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1EE4D87-206C-EEF5-9727-E07C88EBB2C3}"/>
              </a:ext>
            </a:extLst>
          </p:cNvPr>
          <p:cNvSpPr txBox="1"/>
          <p:nvPr/>
        </p:nvSpPr>
        <p:spPr>
          <a:xfrm>
            <a:off x="679486" y="1764682"/>
            <a:ext cx="2209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frequencies.py</a:t>
            </a:r>
            <a:r>
              <a:rPr lang="fr-FR" b="1" dirty="0"/>
              <a:t> :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Récupérer les fréquences de chaque caractère d’un texte.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Trier correctement ces fréquences.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FEBF6AD-D5F0-7796-CAA1-D428A3123000}"/>
              </a:ext>
            </a:extLst>
          </p:cNvPr>
          <p:cNvSpPr txBox="1"/>
          <p:nvPr/>
        </p:nvSpPr>
        <p:spPr>
          <a:xfrm>
            <a:off x="4381817" y="2084832"/>
            <a:ext cx="289827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huffman.py</a:t>
            </a:r>
            <a:r>
              <a:rPr lang="fr-FR" b="1" dirty="0"/>
              <a:t> :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Créer l’arbre de </a:t>
            </a:r>
            <a:r>
              <a:rPr lang="fr-FR" dirty="0" err="1"/>
              <a:t>Huffman</a:t>
            </a:r>
            <a:r>
              <a:rPr lang="fr-FR" dirty="0"/>
              <a:t> associé au texte.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Parcourir l’arbre pour trouver le codage de chaque caractère.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Récupérer le texte compressé.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Connaître le nombre moyen de bits utilisé pour coder chaque caractère.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8ACF71A-6896-793A-AE87-8502FE3BBE5D}"/>
              </a:ext>
            </a:extLst>
          </p:cNvPr>
          <p:cNvSpPr txBox="1"/>
          <p:nvPr/>
        </p:nvSpPr>
        <p:spPr>
          <a:xfrm>
            <a:off x="790318" y="4266245"/>
            <a:ext cx="2209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node.py</a:t>
            </a:r>
            <a:r>
              <a:rPr lang="fr-FR" b="1" dirty="0"/>
              <a:t> :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Définir la classe nœud permettant par la suite de construire l’arbre.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Savoir si un nœud est feuille ou non.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1FAD8A3-41BA-D2BB-F1F3-C7ADDAB98623}"/>
              </a:ext>
            </a:extLst>
          </p:cNvPr>
          <p:cNvSpPr txBox="1"/>
          <p:nvPr/>
        </p:nvSpPr>
        <p:spPr>
          <a:xfrm>
            <a:off x="8582765" y="1764682"/>
            <a:ext cx="25060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file_management.py</a:t>
            </a:r>
            <a:r>
              <a:rPr lang="fr-FR" b="1" dirty="0"/>
              <a:t> :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Créer et écrire le fichier compressé et le fichier d’alphabet.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Connaître la taille d’un fichier.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B42DAC9-95EA-FA6A-D792-9A99F836715C}"/>
              </a:ext>
            </a:extLst>
          </p:cNvPr>
          <p:cNvSpPr txBox="1"/>
          <p:nvPr/>
        </p:nvSpPr>
        <p:spPr>
          <a:xfrm>
            <a:off x="8661794" y="4266245"/>
            <a:ext cx="25060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/>
              <a:t>main.py</a:t>
            </a:r>
            <a:r>
              <a:rPr lang="fr-FR" b="1" dirty="0"/>
              <a:t> :</a:t>
            </a:r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Entrer le nom d’un fichier à traduire.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Afficher le taux de compression et le nombre de bit moyen.</a:t>
            </a:r>
          </a:p>
        </p:txBody>
      </p:sp>
    </p:spTree>
    <p:extLst>
      <p:ext uri="{BB962C8B-B14F-4D97-AF65-F5344CB8AC3E}">
        <p14:creationId xmlns:p14="http://schemas.microsoft.com/office/powerpoint/2010/main" val="2062846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84299E-5626-1218-C7E4-EF6AC38CB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Aspects techniques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ADF2314-C50D-074D-5B1B-9953E4E3B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630424"/>
            <a:ext cx="5623416" cy="4023360"/>
          </a:xfrm>
        </p:spPr>
        <p:txBody>
          <a:bodyPr/>
          <a:lstStyle/>
          <a:p>
            <a:pPr>
              <a:buClr>
                <a:srgbClr val="000000"/>
              </a:buClr>
              <a:buFont typeface="Wingdings" pitchFamily="2" charset="2"/>
              <a:buChar char="Ø"/>
            </a:pPr>
            <a:r>
              <a:rPr lang="fr-FR" dirty="0"/>
              <a:t> Python facile à manipuler</a:t>
            </a:r>
          </a:p>
          <a:p>
            <a:pPr>
              <a:buClr>
                <a:srgbClr val="000000"/>
              </a:buClr>
              <a:buFont typeface="Wingdings" pitchFamily="2" charset="2"/>
              <a:buChar char="Ø"/>
            </a:pPr>
            <a:endParaRPr lang="fr-FR" dirty="0"/>
          </a:p>
          <a:p>
            <a:pPr>
              <a:buClr>
                <a:srgbClr val="000000"/>
              </a:buClr>
              <a:buFont typeface="Wingdings" pitchFamily="2" charset="2"/>
              <a:buChar char="Ø"/>
            </a:pPr>
            <a:r>
              <a:rPr lang="fr-FR" dirty="0"/>
              <a:t> Pas de difficultés particulières</a:t>
            </a:r>
          </a:p>
          <a:p>
            <a:pPr marL="0" indent="0">
              <a:buClr>
                <a:srgbClr val="000000"/>
              </a:buClr>
              <a:buNone/>
            </a:pPr>
            <a:endParaRPr lang="fr-FR" dirty="0"/>
          </a:p>
          <a:p>
            <a:pPr>
              <a:buClr>
                <a:srgbClr val="000000"/>
              </a:buClr>
              <a:buFont typeface="Wingdings" pitchFamily="2" charset="2"/>
              <a:buChar char="Ø"/>
            </a:pPr>
            <a:r>
              <a:rPr lang="fr-FR" dirty="0"/>
              <a:t> Exigences du projet respectés et les objectif sont atteints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2B865A-E646-3902-5FAC-1D597E505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5443" y="1335024"/>
            <a:ext cx="4372429" cy="4372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778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4DA9DD-9BA8-30F4-952B-6180602E5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Mode d’emploi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BDBCB3E-B0D4-37F0-22A0-61E00F2B4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072" y="2337216"/>
            <a:ext cx="103378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10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-11551"/>
            <a:ext cx="12191980" cy="6858000"/>
          </a:xfrm>
          <a:prstGeom prst="rect">
            <a:avLst/>
          </a:prstGeom>
        </p:spPr>
      </p:pic>
      <p:sp>
        <p:nvSpPr>
          <p:cNvPr id="21" name="Rectangle 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4148DA67-90B0-9BBE-70F3-F664BCA6244F}"/>
              </a:ext>
            </a:extLst>
          </p:cNvPr>
          <p:cNvSpPr txBox="1">
            <a:spLocks/>
          </p:cNvSpPr>
          <p:nvPr/>
        </p:nvSpPr>
        <p:spPr>
          <a:xfrm>
            <a:off x="5574080" y="4792182"/>
            <a:ext cx="5567767" cy="5148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None/>
              <a:defRPr sz="18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sz="1700" dirty="0">
                <a:solidFill>
                  <a:srgbClr val="FFFFFF"/>
                </a:solidFill>
                <a:hlinkClick r:id="rId4"/>
              </a:rPr>
              <a:t>Lien GitHub</a:t>
            </a:r>
            <a:endParaRPr lang="fr-FR" sz="1700" dirty="0">
              <a:solidFill>
                <a:srgbClr val="FFFFFF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606907"/>
            <a:ext cx="9306838" cy="1090938"/>
          </a:xfrm>
        </p:spPr>
        <p:txBody>
          <a:bodyPr rtlCol="0" anchor="b">
            <a:noAutofit/>
          </a:bodyPr>
          <a:lstStyle/>
          <a:p>
            <a:pPr algn="l"/>
            <a:r>
              <a:rPr lang="fr-FR" sz="5400" dirty="0">
                <a:solidFill>
                  <a:srgbClr val="FFFFFF"/>
                </a:solidFill>
              </a:rPr>
              <a:t>Conclusion</a:t>
            </a:r>
          </a:p>
        </p:txBody>
      </p: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71042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é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943_TF22378848.potx" id="{64A03BB9-641C-4E3F-A694-C453BE723143}" vid="{428F3FFD-DDE8-4CA6-BE65-84BE1BF156D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Intégral</Template>
  <TotalTime>637</TotalTime>
  <Words>188</Words>
  <Application>Microsoft Macintosh PowerPoint</Application>
  <PresentationFormat>Grand écran</PresentationFormat>
  <Paragraphs>49</Paragraphs>
  <Slides>7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4" baseType="lpstr">
      <vt:lpstr>Arial</vt:lpstr>
      <vt:lpstr>Calibri</vt:lpstr>
      <vt:lpstr>Tw Cen MT</vt:lpstr>
      <vt:lpstr>Tw Cen MT Condensed</vt:lpstr>
      <vt:lpstr>Wingdings</vt:lpstr>
      <vt:lpstr>Wingdings 3</vt:lpstr>
      <vt:lpstr>Intégral</vt:lpstr>
      <vt:lpstr>Compression de fichiers  par codage de huffman</vt:lpstr>
      <vt:lpstr>introduction</vt:lpstr>
      <vt:lpstr>Trello ET git</vt:lpstr>
      <vt:lpstr>Décomposition fonctionnelle</vt:lpstr>
      <vt:lpstr>Aspects techniques</vt:lpstr>
      <vt:lpstr>Mode d’emploi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Stockage de données  personnelles</dc:title>
  <dc:creator>Maël Ribes</dc:creator>
  <cp:lastModifiedBy>Maël Ribes</cp:lastModifiedBy>
  <cp:revision>5</cp:revision>
  <dcterms:created xsi:type="dcterms:W3CDTF">2022-04-26T20:51:51Z</dcterms:created>
  <dcterms:modified xsi:type="dcterms:W3CDTF">2022-05-29T12:44:57Z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